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3A66-FAAF-486D-B8F0-F38AD090329A}" type="datetimeFigureOut">
              <a:rPr lang="ko-KR" altLang="en-US" smtClean="0"/>
              <a:t>2012-11-19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E0DF-D347-44D9-9AF0-1E15208F8C4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3A66-FAAF-486D-B8F0-F38AD090329A}" type="datetimeFigureOut">
              <a:rPr lang="ko-KR" altLang="en-US" smtClean="0"/>
              <a:t>2012-11-19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E0DF-D347-44D9-9AF0-1E15208F8C4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3A66-FAAF-486D-B8F0-F38AD090329A}" type="datetimeFigureOut">
              <a:rPr lang="ko-KR" altLang="en-US" smtClean="0"/>
              <a:t>2012-11-19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E0DF-D347-44D9-9AF0-1E15208F8C4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3A66-FAAF-486D-B8F0-F38AD090329A}" type="datetimeFigureOut">
              <a:rPr lang="ko-KR" altLang="en-US" smtClean="0"/>
              <a:t>2012-11-19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E0DF-D347-44D9-9AF0-1E15208F8C4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3A66-FAAF-486D-B8F0-F38AD090329A}" type="datetimeFigureOut">
              <a:rPr lang="ko-KR" altLang="en-US" smtClean="0"/>
              <a:t>2012-11-19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E0DF-D347-44D9-9AF0-1E15208F8C4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3A66-FAAF-486D-B8F0-F38AD090329A}" type="datetimeFigureOut">
              <a:rPr lang="ko-KR" altLang="en-US" smtClean="0"/>
              <a:t>2012-11-19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E0DF-D347-44D9-9AF0-1E15208F8C4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3A66-FAAF-486D-B8F0-F38AD090329A}" type="datetimeFigureOut">
              <a:rPr lang="ko-KR" altLang="en-US" smtClean="0"/>
              <a:t>2012-11-19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E0DF-D347-44D9-9AF0-1E15208F8C4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3A66-FAAF-486D-B8F0-F38AD090329A}" type="datetimeFigureOut">
              <a:rPr lang="ko-KR" altLang="en-US" smtClean="0"/>
              <a:t>2012-11-19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E0DF-D347-44D9-9AF0-1E15208F8C4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3A66-FAAF-486D-B8F0-F38AD090329A}" type="datetimeFigureOut">
              <a:rPr lang="ko-KR" altLang="en-US" smtClean="0"/>
              <a:t>2012-11-19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E0DF-D347-44D9-9AF0-1E15208F8C4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3A66-FAAF-486D-B8F0-F38AD090329A}" type="datetimeFigureOut">
              <a:rPr lang="ko-KR" altLang="en-US" smtClean="0"/>
              <a:t>2012-11-19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E0DF-D347-44D9-9AF0-1E15208F8C4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3A66-FAAF-486D-B8F0-F38AD090329A}" type="datetimeFigureOut">
              <a:rPr lang="ko-KR" altLang="en-US" smtClean="0"/>
              <a:t>2012-11-19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6E0DF-D347-44D9-9AF0-1E15208F8C4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63A66-FAAF-486D-B8F0-F38AD090329A}" type="datetimeFigureOut">
              <a:rPr lang="ko-KR" altLang="en-US" smtClean="0"/>
              <a:t>2012-11-19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6E0DF-D347-44D9-9AF0-1E15208F8C4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“COPD</a:t>
            </a:r>
            <a:r>
              <a:rPr lang="ko-KR" altLang="en-US" b="1" dirty="0" smtClean="0"/>
              <a:t>진료지침 </a:t>
            </a:r>
            <a:r>
              <a:rPr lang="en-US" b="1" dirty="0" smtClean="0"/>
              <a:t>(2012 </a:t>
            </a:r>
            <a:r>
              <a:rPr lang="ko-KR" altLang="en-US" b="1" dirty="0" smtClean="0"/>
              <a:t>개정</a:t>
            </a:r>
            <a:r>
              <a:rPr lang="en-US" b="1" dirty="0" smtClean="0"/>
              <a:t>)”</a:t>
            </a:r>
            <a:br>
              <a:rPr lang="en-US" b="1" dirty="0" smtClean="0"/>
            </a:br>
            <a:r>
              <a:rPr lang="en-US" b="1" dirty="0" smtClean="0"/>
              <a:t>Q&amp;A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만성기도폐쇄성질환 임상연구센터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</a:t>
            </a:r>
            <a:r>
              <a:rPr lang="en-US" altLang="ko-KR" dirty="0" smtClean="0">
                <a:solidFill>
                  <a:srgbClr val="0070C0"/>
                </a:solidFill>
              </a:rPr>
              <a:t>http://www.copd-asthma.co.kr/</a:t>
            </a:r>
            <a:endParaRPr lang="ko-KR" altLang="en-US" dirty="0">
              <a:solidFill>
                <a:srgbClr val="0070C0"/>
              </a:solidFill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571612"/>
            <a:ext cx="7429552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직사각형 5"/>
          <p:cNvSpPr/>
          <p:nvPr/>
        </p:nvSpPr>
        <p:spPr>
          <a:xfrm>
            <a:off x="1428728" y="4429132"/>
            <a:ext cx="1214446" cy="2143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꺾인 연결선 7"/>
          <p:cNvCxnSpPr/>
          <p:nvPr/>
        </p:nvCxnSpPr>
        <p:spPr>
          <a:xfrm>
            <a:off x="928662" y="4286256"/>
            <a:ext cx="500066" cy="214314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타원 9"/>
          <p:cNvSpPr/>
          <p:nvPr/>
        </p:nvSpPr>
        <p:spPr>
          <a:xfrm>
            <a:off x="214282" y="4071942"/>
            <a:ext cx="857224" cy="42862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 smtClean="0">
                <a:solidFill>
                  <a:srgbClr val="FF0000"/>
                </a:solidFill>
              </a:rPr>
              <a:t>Click!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Autofit/>
          </a:bodyPr>
          <a:lstStyle/>
          <a:p>
            <a:r>
              <a:rPr lang="ko-KR" altLang="en-US" sz="2800" b="1" dirty="0" smtClean="0">
                <a:solidFill>
                  <a:srgbClr val="0070C0"/>
                </a:solidFill>
              </a:rPr>
              <a:t>자료실</a:t>
            </a:r>
            <a:r>
              <a:rPr lang="en-US" altLang="ko-KR" sz="2800" b="1" dirty="0" smtClean="0">
                <a:solidFill>
                  <a:srgbClr val="0070C0"/>
                </a:solidFill>
              </a:rPr>
              <a:t>-&gt; COPD </a:t>
            </a:r>
            <a:r>
              <a:rPr lang="ko-KR" altLang="en-US" sz="2800" b="1" dirty="0" smtClean="0">
                <a:solidFill>
                  <a:srgbClr val="0070C0"/>
                </a:solidFill>
              </a:rPr>
              <a:t>진료지침 </a:t>
            </a:r>
            <a:r>
              <a:rPr lang="en-US" altLang="ko-KR" sz="2800" b="1" dirty="0" smtClean="0">
                <a:solidFill>
                  <a:srgbClr val="0070C0"/>
                </a:solidFill>
              </a:rPr>
              <a:t>2012</a:t>
            </a:r>
            <a:r>
              <a:rPr lang="ko-KR" altLang="en-US" sz="2800" b="1" dirty="0" smtClean="0">
                <a:solidFill>
                  <a:srgbClr val="0070C0"/>
                </a:solidFill>
              </a:rPr>
              <a:t>개정</a:t>
            </a:r>
            <a:r>
              <a:rPr lang="en-US" altLang="ko-KR" sz="2800" b="1" dirty="0" smtClean="0">
                <a:solidFill>
                  <a:srgbClr val="0070C0"/>
                </a:solidFill>
              </a:rPr>
              <a:t>-&gt; </a:t>
            </a:r>
            <a:r>
              <a:rPr lang="ko-KR" altLang="en-US" sz="2800" b="1" dirty="0" smtClean="0">
                <a:solidFill>
                  <a:srgbClr val="0070C0"/>
                </a:solidFill>
              </a:rPr>
              <a:t>글쓰기</a:t>
            </a:r>
            <a:endParaRPr lang="ko-KR" altLang="en-US" sz="2800" b="1" dirty="0">
              <a:solidFill>
                <a:srgbClr val="0070C0"/>
              </a:solidFill>
            </a:endParaRP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03592" y="1600200"/>
            <a:ext cx="593681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설명선 3 5"/>
          <p:cNvSpPr/>
          <p:nvPr/>
        </p:nvSpPr>
        <p:spPr>
          <a:xfrm>
            <a:off x="7572396" y="5214950"/>
            <a:ext cx="785818" cy="285752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125154"/>
              <a:gd name="adj8" fmla="val -43796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rgbClr val="FF0000"/>
                </a:solidFill>
              </a:rPr>
              <a:t>Click!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6786578" y="5500702"/>
            <a:ext cx="428628" cy="2143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800" b="1" dirty="0" smtClean="0">
                <a:solidFill>
                  <a:srgbClr val="0070C0"/>
                </a:solidFill>
              </a:rPr>
              <a:t>자료실</a:t>
            </a:r>
            <a:r>
              <a:rPr lang="en-US" altLang="ko-KR" sz="2800" b="1" dirty="0" smtClean="0">
                <a:solidFill>
                  <a:srgbClr val="0070C0"/>
                </a:solidFill>
              </a:rPr>
              <a:t>-&gt; COPD </a:t>
            </a:r>
            <a:r>
              <a:rPr lang="ko-KR" altLang="en-US" sz="2800" b="1" dirty="0" smtClean="0">
                <a:solidFill>
                  <a:srgbClr val="0070C0"/>
                </a:solidFill>
              </a:rPr>
              <a:t>진료지침 </a:t>
            </a:r>
            <a:r>
              <a:rPr lang="en-US" altLang="ko-KR" sz="2800" b="1" dirty="0" smtClean="0">
                <a:solidFill>
                  <a:srgbClr val="0070C0"/>
                </a:solidFill>
              </a:rPr>
              <a:t>2012</a:t>
            </a:r>
            <a:r>
              <a:rPr lang="ko-KR" altLang="en-US" sz="2800" b="1" dirty="0" smtClean="0">
                <a:solidFill>
                  <a:srgbClr val="0070C0"/>
                </a:solidFill>
              </a:rPr>
              <a:t>개정</a:t>
            </a:r>
            <a:r>
              <a:rPr lang="en-US" altLang="ko-KR" sz="2800" b="1" dirty="0" smtClean="0">
                <a:solidFill>
                  <a:srgbClr val="0070C0"/>
                </a:solidFill>
              </a:rPr>
              <a:t>-&gt; </a:t>
            </a:r>
            <a:r>
              <a:rPr lang="ko-KR" altLang="en-US" sz="2800" b="1" dirty="0" smtClean="0">
                <a:solidFill>
                  <a:srgbClr val="0070C0"/>
                </a:solidFill>
              </a:rPr>
              <a:t>글쓰기 </a:t>
            </a:r>
            <a:r>
              <a:rPr lang="en-US" altLang="ko-KR" sz="2800" b="1" dirty="0" smtClean="0">
                <a:solidFill>
                  <a:srgbClr val="0070C0"/>
                </a:solidFill>
              </a:rPr>
              <a:t/>
            </a:r>
            <a:br>
              <a:rPr lang="en-US" altLang="ko-KR" sz="2800" b="1" dirty="0" smtClean="0">
                <a:solidFill>
                  <a:srgbClr val="0070C0"/>
                </a:solidFill>
              </a:rPr>
            </a:br>
            <a:r>
              <a:rPr lang="en-US" altLang="ko-KR" sz="2800" b="1" dirty="0" smtClean="0">
                <a:solidFill>
                  <a:srgbClr val="0070C0"/>
                </a:solidFill>
              </a:rPr>
              <a:t>-&gt; </a:t>
            </a:r>
            <a:r>
              <a:rPr lang="ko-KR" altLang="en-US" sz="2800" b="1" dirty="0" smtClean="0">
                <a:solidFill>
                  <a:srgbClr val="0070C0"/>
                </a:solidFill>
              </a:rPr>
              <a:t>부서</a:t>
            </a:r>
            <a:r>
              <a:rPr lang="en-US" altLang="ko-KR" sz="280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2800" b="1" dirty="0" err="1" smtClean="0">
                <a:solidFill>
                  <a:srgbClr val="0070C0"/>
                </a:solidFill>
              </a:rPr>
              <a:t>이메일</a:t>
            </a:r>
            <a:r>
              <a:rPr lang="en-US" altLang="ko-KR" sz="280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2800" b="1" dirty="0" smtClean="0">
                <a:solidFill>
                  <a:srgbClr val="0070C0"/>
                </a:solidFill>
              </a:rPr>
              <a:t>작성자</a:t>
            </a:r>
            <a:r>
              <a:rPr lang="en-US" altLang="ko-KR" sz="280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2800" b="1" dirty="0" smtClean="0">
                <a:solidFill>
                  <a:srgbClr val="0070C0"/>
                </a:solidFill>
              </a:rPr>
              <a:t>비밀번호</a:t>
            </a:r>
            <a:r>
              <a:rPr lang="en-US" altLang="ko-KR" sz="2800" b="1" dirty="0" smtClean="0">
                <a:solidFill>
                  <a:srgbClr val="0070C0"/>
                </a:solidFill>
              </a:rPr>
              <a:t>-&gt; </a:t>
            </a:r>
            <a:r>
              <a:rPr lang="ko-KR" altLang="en-US" sz="2800" b="1" dirty="0" smtClean="0">
                <a:solidFill>
                  <a:srgbClr val="0070C0"/>
                </a:solidFill>
              </a:rPr>
              <a:t>내용입력</a:t>
            </a:r>
            <a:endParaRPr lang="ko-KR" altLang="en-US" sz="28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82924" y="1600200"/>
            <a:ext cx="517815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직사각형 4"/>
          <p:cNvSpPr/>
          <p:nvPr/>
        </p:nvSpPr>
        <p:spPr>
          <a:xfrm>
            <a:off x="3214678" y="4000504"/>
            <a:ext cx="3786214" cy="5715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214678" y="4857760"/>
            <a:ext cx="3786214" cy="12858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cxnSp>
        <p:nvCxnSpPr>
          <p:cNvPr id="8" name="꺾인 연결선 7"/>
          <p:cNvCxnSpPr>
            <a:stCxn id="5" idx="3"/>
          </p:cNvCxnSpPr>
          <p:nvPr/>
        </p:nvCxnSpPr>
        <p:spPr>
          <a:xfrm flipV="1">
            <a:off x="7000892" y="4000504"/>
            <a:ext cx="357190" cy="285752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꺾인 연결선 8"/>
          <p:cNvCxnSpPr/>
          <p:nvPr/>
        </p:nvCxnSpPr>
        <p:spPr>
          <a:xfrm flipV="1">
            <a:off x="7000892" y="5357826"/>
            <a:ext cx="357190" cy="285752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7358082" y="3857628"/>
            <a:ext cx="1214446" cy="428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>
                <a:solidFill>
                  <a:srgbClr val="FF0000"/>
                </a:solidFill>
              </a:rPr>
              <a:t>개인정보 입력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7358082" y="5143512"/>
            <a:ext cx="1214446" cy="428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>
                <a:solidFill>
                  <a:srgbClr val="FF0000"/>
                </a:solidFill>
              </a:rPr>
              <a:t>질문내용 입력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33</Words>
  <Application>Microsoft Office PowerPoint</Application>
  <PresentationFormat>화면 슬라이드 쇼(4:3)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“COPD진료지침 (2012 개정)” Q&amp;A</vt:lpstr>
      <vt:lpstr>만성기도폐쇄성질환 임상연구센터  http://www.copd-asthma.co.kr/</vt:lpstr>
      <vt:lpstr>자료실-&gt; COPD 진료지침 2012개정-&gt; 글쓰기</vt:lpstr>
      <vt:lpstr>자료실-&gt; COPD 진료지침 2012개정-&gt; 글쓰기  -&gt; 부서, 이메일, 작성자, 비밀번호-&gt; 내용입력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“COPD진료지침 (2012 개정)” Q&amp;A</dc:title>
  <dc:creator>송주희</dc:creator>
  <cp:lastModifiedBy>송주희</cp:lastModifiedBy>
  <cp:revision>4</cp:revision>
  <dcterms:created xsi:type="dcterms:W3CDTF">2012-11-19T00:46:41Z</dcterms:created>
  <dcterms:modified xsi:type="dcterms:W3CDTF">2012-11-19T01:07:38Z</dcterms:modified>
</cp:coreProperties>
</file>